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9" r:id="rId3"/>
    <p:sldId id="270" r:id="rId4"/>
    <p:sldId id="280" r:id="rId5"/>
    <p:sldId id="281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42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CBCBF-BBB5-4E5D-8827-FF64C1189F72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4F4C5-4916-484C-BD40-757DC29BF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4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03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17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8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91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2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08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96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80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3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9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3D2D-8DFA-4890-ADA0-48CDF3F261CE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39A4-67DE-4335-90E9-3030E4FC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0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\Desktop\&#1092;&#1092;&#1082;&#1077;&#1087;%20&#1089;&#1083;%20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"/>
          <a:stretch/>
        </p:blipFill>
        <p:spPr>
          <a:xfrm>
            <a:off x="-64656" y="0"/>
            <a:ext cx="92086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7661" y="0"/>
            <a:ext cx="5496337" cy="3846443"/>
          </a:xfrm>
        </p:spPr>
        <p:txBody>
          <a:bodyPr>
            <a:noAutofit/>
          </a:bodyPr>
          <a:lstStyle/>
          <a:p>
            <a:r>
              <a:rPr lang="ru-RU" sz="5600" spc="300" dirty="0" smtClean="0">
                <a:latin typeface="Gerbera Black" pitchFamily="50" charset="-52"/>
              </a:rPr>
              <a:t>ЛЕТНИЕ</a:t>
            </a:r>
            <a:br>
              <a:rPr lang="ru-RU" sz="5600" spc="300" dirty="0" smtClean="0">
                <a:latin typeface="Gerbera Black" pitchFamily="50" charset="-52"/>
              </a:rPr>
            </a:br>
            <a:r>
              <a:rPr lang="ru-RU" sz="5600" spc="300" dirty="0" smtClean="0">
                <a:latin typeface="Gerbera Black" pitchFamily="50" charset="-52"/>
              </a:rPr>
              <a:t>профильные</a:t>
            </a:r>
            <a:br>
              <a:rPr lang="ru-RU" sz="5600" spc="300" dirty="0" smtClean="0">
                <a:latin typeface="Gerbera Black" pitchFamily="50" charset="-52"/>
              </a:rPr>
            </a:br>
            <a:r>
              <a:rPr lang="ru-RU" sz="5600" spc="300" dirty="0" smtClean="0">
                <a:latin typeface="Gerbera Black" pitchFamily="50" charset="-52"/>
              </a:rPr>
              <a:t>школы</a:t>
            </a:r>
            <a:br>
              <a:rPr lang="ru-RU" sz="5600" spc="300" dirty="0" smtClean="0">
                <a:latin typeface="Gerbera Black" pitchFamily="50" charset="-52"/>
              </a:rPr>
            </a:br>
            <a:r>
              <a:rPr lang="ru-RU" sz="5600" spc="300" dirty="0" smtClean="0">
                <a:latin typeface="Gerbera Black" pitchFamily="50" charset="-52"/>
              </a:rPr>
              <a:t>НФИ КЕМГУ</a:t>
            </a:r>
            <a:endParaRPr lang="ru-RU" sz="5600" spc="300" dirty="0">
              <a:latin typeface="Gerbera Black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393" y="4436965"/>
            <a:ext cx="4196773" cy="911353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2060"/>
              </a:solidFill>
              <a:latin typeface="Gerbera" panose="02000500000000000000" pitchFamily="50" charset="-52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Gerbera" panose="02000500000000000000" pitchFamily="50" charset="-52"/>
              </a:rPr>
              <a:t>ИЮНЬ, 2019 г.</a:t>
            </a:r>
            <a:endParaRPr lang="ru-RU" sz="1800" dirty="0">
              <a:solidFill>
                <a:srgbClr val="002060"/>
              </a:solidFill>
              <a:latin typeface="Gerbera" panose="020005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60246"/>
            <a:ext cx="2331725" cy="1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9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4167"/>
            <a:ext cx="9144000" cy="64838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469899"/>
            <a:ext cx="6102350" cy="863601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  <a:latin typeface="Gerbera" panose="02000500000000000000" pitchFamily="50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46266"/>
            <a:ext cx="9140392" cy="49708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14" y="225800"/>
            <a:ext cx="1708150" cy="1223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3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46266"/>
            <a:ext cx="9140392" cy="497083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381750"/>
            <a:ext cx="9140392" cy="57150"/>
          </a:xfrm>
          <a:prstGeom prst="rect">
            <a:avLst/>
          </a:prstGeom>
          <a:solidFill>
            <a:srgbClr val="DD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414" y="225800"/>
            <a:ext cx="1708150" cy="1223616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476500" y="469899"/>
            <a:ext cx="6102350" cy="863601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  <a:latin typeface="Gerbera" panose="020005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8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3017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xmlns="" val="6106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xmlns="" val="1002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14455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6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ЛЕТНИЕ профильные школы НФИ КЕМГУ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31</cp:revision>
  <dcterms:created xsi:type="dcterms:W3CDTF">2018-10-26T05:26:07Z</dcterms:created>
  <dcterms:modified xsi:type="dcterms:W3CDTF">2019-04-11T02:13:44Z</dcterms:modified>
</cp:coreProperties>
</file>